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EDE"/>
    <a:srgbClr val="00509B"/>
    <a:srgbClr val="1751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6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89E0B-D191-4D63-ABB8-0C668594CEA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94902-2906-460D-B998-C78A476208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3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3BE8-333E-49B8-9985-DA4D193364F9}" type="datetimeFigureOut">
              <a:rPr lang="de-DE" smtClean="0"/>
              <a:t>16.06.2022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008CD-A825-44EF-B09C-FB934AE5E0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9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223" y="1293345"/>
            <a:ext cx="10140778" cy="91238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3" name="Rechteck 2"/>
          <p:cNvSpPr/>
          <p:nvPr userDrawn="1"/>
        </p:nvSpPr>
        <p:spPr>
          <a:xfrm>
            <a:off x="9401908" y="52387"/>
            <a:ext cx="1266093" cy="843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1" descr="luh_logo_rgb_pp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038" y="225425"/>
            <a:ext cx="25193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3BC5AE-BA75-4DBE-8580-EF32B519E1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2" y="223575"/>
            <a:ext cx="3992739" cy="10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0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7209" y="4712043"/>
            <a:ext cx="6172200" cy="714632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67209" y="682626"/>
            <a:ext cx="6172200" cy="39388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967209" y="5486400"/>
            <a:ext cx="6172200" cy="47320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404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549084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823783"/>
            <a:ext cx="2628900" cy="5353179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7222" y="823783"/>
            <a:ext cx="8045278" cy="5353179"/>
          </a:xfrm>
        </p:spPr>
        <p:txBody>
          <a:bodyPr vert="eaVert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0877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0895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16066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4061253"/>
            <a:ext cx="10820228" cy="73604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222" y="3798628"/>
            <a:ext cx="10820228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4719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774357"/>
            <a:ext cx="10826578" cy="91633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7222" y="1825625"/>
            <a:ext cx="5492578" cy="4351338"/>
          </a:xfrm>
        </p:spPr>
        <p:txBody>
          <a:bodyPr/>
          <a:lstStyle>
            <a:lvl1pPr>
              <a:defRPr sz="2800"/>
            </a:lvl1pPr>
            <a:lvl3pPr>
              <a:defRPr sz="20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3pPr>
              <a:defRPr sz="2000"/>
            </a:lvl3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1884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365125"/>
            <a:ext cx="10828166" cy="1325563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222" y="1681163"/>
            <a:ext cx="547035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222" y="2505075"/>
            <a:ext cx="5470353" cy="3684588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5980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774357"/>
            <a:ext cx="10826578" cy="916331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028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840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222" y="987424"/>
            <a:ext cx="4244803" cy="1069975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27222" y="2057400"/>
            <a:ext cx="4244803" cy="38115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8441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27222" y="774357"/>
            <a:ext cx="10826578" cy="91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7222" y="1825625"/>
            <a:ext cx="10826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477000"/>
            <a:ext cx="12192000" cy="381000"/>
          </a:xfrm>
          <a:prstGeom prst="rect">
            <a:avLst/>
          </a:prstGeom>
          <a:solidFill>
            <a:srgbClr val="DC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222" y="6553200"/>
            <a:ext cx="66720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dirty="0" smtClean="0">
                <a:latin typeface="Rotis Sans Serif Std" pitchFamily="34" charset="0"/>
                <a:ea typeface="ＭＳ Ｐゴシック" pitchFamily="1" charset="-128"/>
              </a:defRPr>
            </a:lvl1pPr>
          </a:lstStyle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0144512" y="6553200"/>
            <a:ext cx="1787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407DED0E-7B1D-4407-877C-A019C7FECCC0}" type="slidenum">
              <a:rPr lang="de-DE" altLang="de-DE" sz="1200" smtClean="0">
                <a:latin typeface="Rotis Sans Serif Std" panose="020B0503030202020304" pitchFamily="34" charset="0"/>
              </a:rPr>
              <a:pPr algn="r"/>
              <a:t>‹Nr.›</a:t>
            </a:fld>
            <a:endParaRPr lang="de-DE" altLang="de-DE" sz="1200" dirty="0">
              <a:latin typeface="Rotis Sans Serif Std" panose="020B0503030202020304" pitchFamily="34" charset="0"/>
            </a:endParaRPr>
          </a:p>
          <a:p>
            <a:pPr algn="ctr"/>
            <a:endParaRPr lang="de-DE" altLang="de-DE" sz="1200" dirty="0">
              <a:latin typeface="Agfa Rotis Sans Serif" pitchFamily="2" charset="0"/>
            </a:endParaRPr>
          </a:p>
        </p:txBody>
      </p:sp>
      <p:pic>
        <p:nvPicPr>
          <p:cNvPr id="11" name="Picture 19" descr="luh_logo_rgb_pp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87" y="230188"/>
            <a:ext cx="14033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5570A9E-BF4D-496F-A299-A1819043B8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528687" y="6477000"/>
            <a:ext cx="1403350" cy="76200"/>
          </a:xfrm>
          <a:prstGeom prst="rect">
            <a:avLst/>
          </a:prstGeom>
          <a:solidFill>
            <a:srgbClr val="0050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ADB643-EC76-45CE-BF90-6FAAC3209C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10" y="139428"/>
            <a:ext cx="419408" cy="5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509B"/>
          </a:solidFill>
          <a:latin typeface="Rotis Sans Serif Std" panose="020B0503030202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999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9999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Rotis Sans Serif Std" panose="020B05030302020203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094D83-BCF0-47B7-B559-023603107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der Präsentation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5C6338-21AA-41B0-A8C9-266E9631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/>
              <a:t>Prof. Dr. Max Mustermann</a:t>
            </a:r>
            <a:r>
              <a:rPr lang="de-DE" altLang="de-DE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D1DB1108-3E0F-448E-B0B0-8045CE645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" b="17160"/>
          <a:stretch/>
        </p:blipFill>
        <p:spPr bwMode="auto">
          <a:xfrm>
            <a:off x="-16625" y="2165330"/>
            <a:ext cx="78222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7EED6CA2-30DE-473F-8B2A-0094E18373B6}"/>
              </a:ext>
            </a:extLst>
          </p:cNvPr>
          <p:cNvSpPr/>
          <p:nvPr/>
        </p:nvSpPr>
        <p:spPr>
          <a:xfrm>
            <a:off x="11342370" y="6604635"/>
            <a:ext cx="611505" cy="186690"/>
          </a:xfrm>
          <a:prstGeom prst="rect">
            <a:avLst/>
          </a:prstGeom>
          <a:solidFill>
            <a:srgbClr val="DC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30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Musterfolie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Mustertext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Musterpunkt</a:t>
            </a:r>
            <a:r>
              <a:rPr lang="en-US" dirty="0"/>
              <a:t>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Musterpunkt</a:t>
            </a:r>
            <a:r>
              <a:rPr lang="en-US" dirty="0"/>
              <a:t> 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altLang="de-DE" b="1" dirty="0"/>
              <a:t>Prof. Dr. Max Mustermann</a:t>
            </a:r>
            <a:r>
              <a:rPr lang="de-DE" altLang="de-DE" dirty="0"/>
              <a:t> Titel, 10.03.2008</a:t>
            </a:r>
          </a:p>
          <a:p>
            <a:pPr algn="ctr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1141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Breitbild</PresentationFormat>
  <Paragraphs>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ＭＳ Ｐゴシック</vt:lpstr>
      <vt:lpstr>Agfa Rotis Sans Serif</vt:lpstr>
      <vt:lpstr>Arial</vt:lpstr>
      <vt:lpstr>Calibri</vt:lpstr>
      <vt:lpstr>Rotis Sans Serif Std</vt:lpstr>
      <vt:lpstr>Wingdings</vt:lpstr>
      <vt:lpstr>Office</vt:lpstr>
      <vt:lpstr>Titel der Präsentation</vt:lpstr>
      <vt:lpstr>Musterfolie</vt:lpstr>
    </vt:vector>
  </TitlesOfParts>
  <Company>LUH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Flügge, Christina</dc:creator>
  <cp:lastModifiedBy>Carolin Benjamins</cp:lastModifiedBy>
  <cp:revision>23</cp:revision>
  <dcterms:created xsi:type="dcterms:W3CDTF">2019-06-26T06:00:14Z</dcterms:created>
  <dcterms:modified xsi:type="dcterms:W3CDTF">2022-06-16T12:30:10Z</dcterms:modified>
</cp:coreProperties>
</file>